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2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ype="http://schemas.openxmlformats.org/officeDocument/2006/relationships/presProps" Target="presProps.xml"/>  <Relationship Id="rId18" Type="http://schemas.openxmlformats.org/officeDocument/2006/relationships/viewProps" Target="viewProps.xml"/>  <Relationship Id="rId19" Type="http://schemas.openxmlformats.org/officeDocument/2006/relationships/theme" Target="theme/theme1.xml"/>  <Relationship Id="rId20" Type="http://schemas.openxmlformats.org/officeDocument/2006/relationships/tableStyles" Target="tableStyles.xml"/>  <Relationship Id="rId2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b85be05-51be-46ee-a077-61b1e09ee1a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5171d37-9e9b-47f9-ac42-7c2efed0492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09830ed-411c-43a2-9994-01b465a3927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6896220-61e6-4e25-9a62-6cebe0d1313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4640aba-0377-423e-bbf5-99b83be7363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9288d39-7144-4695-8785-18b89545a61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944e9fc-3650-4da5-864a-f1e6f0a725a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1f1bfba-fa4f-42e1-92a8-298569156ec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47a4687-80d0-4be4-af5a-1c6ccb50be2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d949422-9d58-48f5-92b1-6ecc5a7afd3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297c21b-f631-4b31-af61-74b8ac721c1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a68f720-44e8-44fe-a230-09959da1f4b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556f4fc-e9ba-4b92-be31-9fb88a58862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c2e6274-b6ad-4a8f-acd6-33a57d03b9b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9b02f4b-68b1-4e01-8e6e-5af22e26ccb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2023-05-06T00:12:06.726Z</dcterms:created>
  <dcterms:modified xsi:type="dcterms:W3CDTF">2023-05-06T00:12:06.726Z</dcterms:modified>
</cp:coreProperties>
</file>